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23/02/2018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83781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GENÉTICA EVOLUTIVA E BIOLOGIA MOLECULAR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8" cy="58971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51121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PPGGEv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352</TotalTime>
  <Words>287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2018-02-23T14:22:21Z</dcterms:modified>
</cp:coreProperties>
</file>